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0"/>
  </p:notesMasterIdLst>
  <p:sldIdLst>
    <p:sldId id="256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66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4" d="100"/>
          <a:sy n="94" d="100"/>
        </p:scale>
        <p:origin x="1123" y="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87AA-0D99-42CE-A71B-10FA9908BBF8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167DB-EFF0-400D-96A1-6799F871DE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4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6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1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7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 latinLnBrk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ts val="24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ts val="24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CFA480D-CB17-4C49-BB2A-C7514E1C7CEA}" type="datetimeFigureOut">
              <a:rPr lang="en-US" smtClean="0"/>
              <a:pPr/>
              <a:t>3/19/2015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>
              <a:defRPr sz="1600" baseline="0">
                <a:solidFill>
                  <a:schemeClr val="tx2"/>
                </a:solidFill>
              </a:defRPr>
            </a:lvl1pPr>
          </a:lstStyle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sz="1600" baseline="0" dirty="0">
              <a:solidFill>
                <a:schemeClr val="tx2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1143000"/>
            <a:ext cx="8305800" cy="1981200"/>
          </a:xfrm>
        </p:spPr>
        <p:txBody>
          <a:bodyPr/>
          <a:lstStyle/>
          <a:p>
            <a:r>
              <a:rPr lang="en-US" dirty="0" smtClean="0"/>
              <a:t>Alien Attorney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562600"/>
            <a:ext cx="83058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Andrew Benson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Daniel </a:t>
            </a:r>
            <a:r>
              <a:rPr lang="en-US" dirty="0" err="1" smtClean="0">
                <a:solidFill>
                  <a:srgbClr val="002060"/>
                </a:solidFill>
              </a:rPr>
              <a:t>Fernandes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Orien</a:t>
            </a:r>
            <a:r>
              <a:rPr lang="en-US" dirty="0" smtClean="0">
                <a:solidFill>
                  <a:srgbClr val="002060"/>
                </a:solidFill>
              </a:rPr>
              <a:t> Longo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42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Alien Attorney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Alien Attorney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3999"/>
            <a:ext cx="5105400" cy="50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Gesture Controls</a:t>
            </a:r>
          </a:p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Collider Issues</a:t>
            </a:r>
          </a:p>
          <a:p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Pointing</a:t>
            </a:r>
          </a:p>
          <a:p>
            <a:pPr lvl="1"/>
            <a:r>
              <a:rPr lang="en-US" dirty="0" err="1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Raycasting</a:t>
            </a:r>
            <a:endParaRPr lang="en-US" dirty="0" smtClean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Virtual button to ‘confirm’ selection</a:t>
            </a:r>
            <a:endParaRPr lang="en-US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Learning Leap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Learning Leap</a:t>
            </a:r>
            <a:endParaRPr lang="en-US" dirty="0">
              <a:latin typeface="Roswell Wreckag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Story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Story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15836" r="5001" b="14413"/>
          <a:stretch/>
        </p:blipFill>
        <p:spPr>
          <a:xfrm>
            <a:off x="284585" y="1905000"/>
            <a:ext cx="863081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25717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19200"/>
          </a:xfrm>
        </p:spPr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Game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Game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4444"/>
          <a:stretch/>
        </p:blipFill>
        <p:spPr>
          <a:xfrm rot="5400000">
            <a:off x="4481513" y="2033588"/>
            <a:ext cx="4800600" cy="3857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814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0291" y="2217208"/>
            <a:ext cx="5520267" cy="31051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1000"/>
            <a:ext cx="5029200" cy="2667000"/>
          </a:xfrm>
        </p:spPr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Visuals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Visuals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2895600"/>
            <a:ext cx="501226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676400"/>
          </a:xfrm>
        </p:spPr>
        <p:txBody>
          <a:bodyPr/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Visuals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Visuals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5" b="7773"/>
          <a:stretch/>
        </p:blipFill>
        <p:spPr>
          <a:xfrm>
            <a:off x="5257800" y="4441441"/>
            <a:ext cx="1641829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07" y="1221670"/>
            <a:ext cx="4820800" cy="304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19670"/>
            <a:ext cx="2283600" cy="228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0" y="1371600"/>
            <a:ext cx="2893200" cy="28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2963" r="20833" b="7037"/>
          <a:stretch/>
        </p:blipFill>
        <p:spPr>
          <a:xfrm>
            <a:off x="3962400" y="2590800"/>
            <a:ext cx="4909256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" b="12069"/>
          <a:stretch/>
        </p:blipFill>
        <p:spPr>
          <a:xfrm rot="16200000">
            <a:off x="-737604" y="1728204"/>
            <a:ext cx="5590008" cy="3657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62400" y="152400"/>
            <a:ext cx="4724400" cy="2209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Table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Table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76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-762000"/>
            <a:ext cx="8153400" cy="2209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The Table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Table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4464" y="3014662"/>
            <a:ext cx="4724398" cy="2657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04862" y="3014665"/>
            <a:ext cx="4724397" cy="2657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09801"/>
            <a:ext cx="3200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Brainstorming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sz="5300" dirty="0">
                <a:latin typeface="Roswell Wreckage" panose="020B0603050302020204" pitchFamily="34" charset="0"/>
              </a:rPr>
              <a:t/>
            </a:r>
            <a:br>
              <a:rPr lang="en-US" sz="5300" dirty="0">
                <a:latin typeface="Roswell Wreckage" panose="020B0603050302020204" pitchFamily="34" charset="0"/>
              </a:rPr>
            </a:br>
            <a:r>
              <a:rPr lang="en-US" sz="53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Brainstorming</a:t>
            </a:r>
            <a:endParaRPr lang="en-US" sz="53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00400"/>
            <a:ext cx="5026800" cy="3498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4858"/>
            <a:ext cx="5026800" cy="28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Giant Robot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 Giant Robot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0098"/>
            <a:ext cx="7391400" cy="515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Flying Ship 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Flying Ship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4" y="1600200"/>
            <a:ext cx="740955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Not-Flying Ship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Not-Flying Ship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6533"/>
            <a:ext cx="8534400" cy="45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922" y="0"/>
            <a:ext cx="1201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Leap Motion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Leap Motion</a:t>
            </a:r>
            <a:endParaRPr lang="en-US" dirty="0">
              <a:latin typeface="Roswell Wreckage" panose="020B06030503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God Simulator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Create landscapes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Create galaxies</a:t>
            </a:r>
          </a:p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‘Moby Dick’ idea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Expanded to include Leap controls for harpoon</a:t>
            </a:r>
          </a:p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Alien Shooter</a:t>
            </a:r>
          </a:p>
          <a:p>
            <a:pPr lvl="1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Shoot lasers from hands at enemies</a:t>
            </a:r>
          </a:p>
          <a:p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 Simulator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 Language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Communicating without a common language</a:t>
            </a:r>
          </a:p>
          <a:p>
            <a:pPr lvl="1"/>
            <a:endParaRPr lang="en-US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swell Wreckage" panose="020B0603050302020204" pitchFamily="34" charset="0"/>
              </a:rPr>
              <a:t>Leap Ideas</a:t>
            </a:r>
            <a:br>
              <a:rPr lang="en-US" dirty="0" smtClean="0">
                <a:latin typeface="Roswell Wreckage" panose="020B0603050302020204" pitchFamily="34" charset="0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Leap Ideas</a:t>
            </a:r>
            <a:endParaRPr lang="en-US" dirty="0">
              <a:latin typeface="Roswell Wreckag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0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tint val="100000"/>
                <a:shade val="42000"/>
                <a:hueMod val="100000"/>
                <a:satMod val="100000"/>
              </a:schemeClr>
              <a:schemeClr val="phClr">
                <a:tint val="4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12A3A41-1071-4D7E-ADFD-E0A4316129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</Template>
  <TotalTime>0</TotalTime>
  <Words>104</Words>
  <Application>Microsoft Office PowerPoint</Application>
  <PresentationFormat>On-screen Show (4:3)</PresentationFormat>
  <Paragraphs>38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Aharoni</vt:lpstr>
      <vt:lpstr>Calibri</vt:lpstr>
      <vt:lpstr>Constantia</vt:lpstr>
      <vt:lpstr>Roswell Wreckage</vt:lpstr>
      <vt:lpstr>Wingdings 2</vt:lpstr>
      <vt:lpstr>Paper</vt:lpstr>
      <vt:lpstr>Alien Attorney</vt:lpstr>
      <vt:lpstr>Brainstorming  Brainstorming</vt:lpstr>
      <vt:lpstr>PowerPoint Presentation</vt:lpstr>
      <vt:lpstr>Giant Robot Giant Robot</vt:lpstr>
      <vt:lpstr>Flying Ship Flying Ship</vt:lpstr>
      <vt:lpstr>Not-Flying Ship Not-Flying Ship</vt:lpstr>
      <vt:lpstr>PowerPoint Presentation</vt:lpstr>
      <vt:lpstr>Leap Motion Leap Motion</vt:lpstr>
      <vt:lpstr>Leap Ideas Leap Ideas</vt:lpstr>
      <vt:lpstr>Alien Attorney Alien Attorney</vt:lpstr>
      <vt:lpstr>Learning Leap Learning Leap</vt:lpstr>
      <vt:lpstr>The Story The Story</vt:lpstr>
      <vt:lpstr>The Game The Game</vt:lpstr>
      <vt:lpstr>The Visuals The Visuals</vt:lpstr>
      <vt:lpstr>The Visuals The Visuals</vt:lpstr>
      <vt:lpstr>The Table The Table</vt:lpstr>
      <vt:lpstr>The Table The Table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2015-03-18T00:11:57Z</dcterms:created>
  <dcterms:modified xsi:type="dcterms:W3CDTF">2015-03-19T13:10:39Z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TC101079719990</vt:lpwstr>
  </property>
</Properties>
</file>